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992069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Open and Drop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 (use 10’ for far left)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 + door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3DEFB8-A116-4230-966A-587BA711E9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14987"/>
            <a:ext cx="7025458" cy="388930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Open and Drop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Open and Drop is a 19 round, 95 point, Comstock course of fire. There are 9 IPSC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door and is visible at rest.</a:t>
            </a:r>
          </a:p>
          <a:p>
            <a:endParaRPr lang="en-US" dirty="0"/>
          </a:p>
          <a:p>
            <a:r>
              <a:rPr lang="en-US" dirty="0"/>
              <a:t>Handgun start position is anywhere, wrists below belt. Handgun loaded and holstered.</a:t>
            </a:r>
          </a:p>
          <a:p>
            <a:endParaRPr lang="en-US" dirty="0"/>
          </a:p>
          <a:p>
            <a:r>
              <a:rPr lang="en-US" dirty="0"/>
              <a:t>PCC start position is anywhere,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165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2021-04-08T19:43:45Z</dcterms:modified>
  <cp:category>Shooting</cp:category>
</cp:coreProperties>
</file>

<file path=docProps/thumbnail.jpeg>
</file>